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92"/>
    <a:srgbClr val="CECFCC"/>
    <a:srgbClr val="B6B7B5"/>
    <a:srgbClr val="2750A9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3505" autoAdjust="0"/>
  </p:normalViewPr>
  <p:slideViewPr>
    <p:cSldViewPr snapToGrid="0" snapToObjects="1">
      <p:cViewPr varScale="1">
        <p:scale>
          <a:sx n="73" d="100"/>
          <a:sy n="73" d="100"/>
        </p:scale>
        <p:origin x="3064" y="1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0A9FD892-4CF8-4507-8894-CADC64395610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6BC98D8B-1B81-4A73-BA54-9605B679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98D8B-1B81-4A73-BA54-9605B6797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1488" cy="3175000"/>
          </a:xfrm>
          <a:prstGeom prst="rect">
            <a:avLst/>
          </a:prstGeom>
          <a:ln>
            <a:noFill/>
          </a:ln>
        </p:spPr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175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875368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738563" y="3979333"/>
            <a:ext cx="1812925" cy="12446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175000"/>
            <a:ext cx="5551488" cy="788814"/>
          </a:xfrm>
          <a:prstGeom prst="rect">
            <a:avLst/>
          </a:prstGeom>
          <a:solidFill>
            <a:srgbClr val="1D276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551488" y="0"/>
            <a:ext cx="2220912" cy="3201813"/>
          </a:xfrm>
          <a:prstGeom prst="rect">
            <a:avLst/>
          </a:prstGeom>
          <a:solidFill>
            <a:srgbClr val="2750A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551488" y="3175001"/>
            <a:ext cx="2220912" cy="6883400"/>
          </a:xfrm>
          <a:prstGeom prst="rect">
            <a:avLst/>
          </a:prstGeom>
          <a:solidFill>
            <a:srgbClr val="CEC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929" y="3218746"/>
            <a:ext cx="285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$ 14 square foot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Plus NNN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0400" y="3201814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244 E Market St Unit B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Sandusky, OH  44870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8708" y="149951"/>
            <a:ext cx="2153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PRIME LOCATION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HISTORIC DOWNTOWN 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STREET  ACCESS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GREAT VISIBILITY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415" y="3814380"/>
            <a:ext cx="21706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month is FREE!</a:t>
            </a:r>
          </a:p>
          <a:p>
            <a:endParaRPr lang="en-US" sz="1400" dirty="0"/>
          </a:p>
          <a:p>
            <a:r>
              <a:rPr lang="en-US" sz="1400" dirty="0"/>
              <a:t>Triple Net Lease</a:t>
            </a:r>
          </a:p>
          <a:p>
            <a:endParaRPr lang="en-US" sz="1400" dirty="0"/>
          </a:p>
          <a:p>
            <a:r>
              <a:rPr lang="en-US" sz="1400" dirty="0"/>
              <a:t>Multi-year leases available</a:t>
            </a:r>
          </a:p>
          <a:p>
            <a:endParaRPr lang="en-US" sz="1400" dirty="0"/>
          </a:p>
          <a:p>
            <a:r>
              <a:rPr lang="en-US" sz="1400" dirty="0"/>
              <a:t>Multi use location</a:t>
            </a:r>
          </a:p>
          <a:p>
            <a:r>
              <a:rPr lang="en-US" sz="1400" dirty="0"/>
              <a:t>Base rent includes $10,000 in tenant improvement credit, plus 1 unisex bathroom  (</a:t>
            </a:r>
            <a:r>
              <a:rPr lang="en-US" sz="1200" dirty="0"/>
              <a:t>5-year lease minimum)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Additional TI available</a:t>
            </a:r>
          </a:p>
          <a:p>
            <a:endParaRPr lang="en-US" sz="1400" dirty="0"/>
          </a:p>
          <a:p>
            <a:r>
              <a:rPr lang="en-US" sz="1400" dirty="0"/>
              <a:t>Progressive Management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198" y="8231131"/>
            <a:ext cx="2473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Size:		</a:t>
            </a:r>
          </a:p>
          <a:p>
            <a:r>
              <a:rPr lang="en-US" sz="1200" dirty="0"/>
              <a:t>Bathrooms:</a:t>
            </a:r>
          </a:p>
          <a:p>
            <a:r>
              <a:rPr lang="en-US" sz="1200" dirty="0"/>
              <a:t>Street Access:</a:t>
            </a:r>
          </a:p>
          <a:p>
            <a:r>
              <a:rPr lang="en-US" sz="1200" dirty="0"/>
              <a:t>TI Available:  (Tenant Improvements)</a:t>
            </a:r>
          </a:p>
          <a:p>
            <a:r>
              <a:rPr lang="en-US" sz="1200" dirty="0"/>
              <a:t>Customized in Commercial Lease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                                    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6360" y="8238436"/>
            <a:ext cx="131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2069 sf</a:t>
            </a:r>
          </a:p>
          <a:p>
            <a:r>
              <a:rPr lang="en-US" sz="1200" dirty="0"/>
              <a:t>No</a:t>
            </a:r>
          </a:p>
          <a:p>
            <a:r>
              <a:rPr lang="en-US" sz="1200" dirty="0"/>
              <a:t>Yes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1640" y="8238436"/>
            <a:ext cx="92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Parking:</a:t>
            </a:r>
          </a:p>
          <a:p>
            <a:r>
              <a:rPr lang="en-US" sz="1200" dirty="0"/>
              <a:t>Air:</a:t>
            </a:r>
          </a:p>
          <a:p>
            <a:r>
              <a:rPr lang="en-US" sz="1200" dirty="0"/>
              <a:t>Heat:</a:t>
            </a:r>
          </a:p>
          <a:p>
            <a:r>
              <a:rPr lang="en-US" sz="1200" dirty="0"/>
              <a:t>Availability: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3961" y="8216124"/>
            <a:ext cx="97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Street</a:t>
            </a:r>
          </a:p>
          <a:p>
            <a:r>
              <a:rPr lang="en-US" sz="1200" dirty="0"/>
              <a:t>Central</a:t>
            </a:r>
          </a:p>
          <a:p>
            <a:r>
              <a:rPr lang="en-US" sz="1200" dirty="0"/>
              <a:t>Gas Furnace</a:t>
            </a:r>
          </a:p>
          <a:p>
            <a:r>
              <a:rPr lang="en-US" sz="1200" dirty="0"/>
              <a:t>Immediate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568" y="5455353"/>
            <a:ext cx="492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,serif,EmojiFont"/>
              </a:rPr>
              <a:t>This  undeveloped retail/office space is located  in Downtown Sandusky in a beautiful building. Located on Market Street you are  within a block of  Columbus Avenue the center of the city’s heart,  making it a perfect location for any sort of enterprise.  It has street level access.   The floors above are higher end residential rentals, adding to the prestige of the location.   It has a layout that is amenable retail or office use.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929" y="9669780"/>
            <a:ext cx="526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224692"/>
                </a:solidFill>
              </a:rPr>
              <a:t>H2 Property Management is part of the H2 Productions Family of Companies</a:t>
            </a:r>
          </a:p>
          <a:p>
            <a:pPr algn="ctr"/>
            <a:r>
              <a:rPr lang="en-US" sz="1000" i="1" dirty="0">
                <a:solidFill>
                  <a:srgbClr val="224692"/>
                </a:solidFill>
              </a:rPr>
              <a:t>For Love, With Love, Sandusky.  Our Town, Our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" y="0"/>
            <a:ext cx="554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24692"/>
                </a:solidFill>
              </a:rPr>
              <a:t>COMMERCIAL SPACE FOR 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5415" y="7785236"/>
            <a:ext cx="21706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H2 Property Management</a:t>
            </a:r>
          </a:p>
          <a:p>
            <a:endParaRPr lang="en-US" sz="1400" dirty="0"/>
          </a:p>
          <a:p>
            <a:r>
              <a:rPr lang="en-US" sz="1400" dirty="0"/>
              <a:t>Sharon Salmon</a:t>
            </a:r>
          </a:p>
          <a:p>
            <a:r>
              <a:rPr lang="en-US" sz="1050" dirty="0"/>
              <a:t>Office:419-502-0200</a:t>
            </a:r>
          </a:p>
          <a:p>
            <a:r>
              <a:rPr lang="en-US" sz="1050" dirty="0"/>
              <a:t>Cell:  419-370-1037</a:t>
            </a:r>
          </a:p>
          <a:p>
            <a:r>
              <a:rPr lang="en-US" sz="1050" dirty="0"/>
              <a:t>Email:  Ssalmon@h2productions.co</a:t>
            </a:r>
          </a:p>
          <a:p>
            <a:r>
              <a:rPr lang="en-US" sz="1050" dirty="0"/>
              <a:t>Office:   222 Shoreline </a:t>
            </a:r>
            <a:r>
              <a:rPr lang="en-US" sz="1050" dirty="0" err="1"/>
              <a:t>Dr</a:t>
            </a:r>
            <a:endParaRPr lang="en-US" sz="1050" dirty="0"/>
          </a:p>
          <a:p>
            <a:r>
              <a:rPr lang="en-US" sz="1050" dirty="0"/>
              <a:t>	Rear Office </a:t>
            </a:r>
          </a:p>
          <a:p>
            <a:r>
              <a:rPr lang="en-US" sz="1050" dirty="0"/>
              <a:t>	Sandusky, OH  44870</a:t>
            </a:r>
          </a:p>
          <a:p>
            <a:r>
              <a:rPr lang="en-US" sz="1050" dirty="0"/>
              <a:t>Hours: 8-4:30 M-F   Other by Appt</a:t>
            </a:r>
          </a:p>
          <a:p>
            <a:endParaRPr lang="en-US" sz="1050" dirty="0"/>
          </a:p>
          <a:p>
            <a:r>
              <a:rPr lang="en-US" sz="800" dirty="0"/>
              <a:t>1 – Rental rate over the term of the lease will be adjusted if additional TI is requested.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00740" y="6899564"/>
            <a:ext cx="0" cy="114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60951" y="7378956"/>
            <a:ext cx="7495" cy="573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68446" y="6899564"/>
            <a:ext cx="0" cy="479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F7B71689-D6DD-4EEA-816D-CAE0C1F7EB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872" b="11872"/>
          <a:stretch>
            <a:fillRect/>
          </a:stretch>
        </p:blipFill>
        <p:spPr>
          <a:xfrm>
            <a:off x="0" y="502920"/>
            <a:ext cx="5551488" cy="267208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32135D-A84E-432D-AD6C-7FC4137859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24256" r="24256"/>
          <a:stretch>
            <a:fillRect/>
          </a:stretch>
        </p:blipFill>
        <p:spPr>
          <a:xfrm rot="5400000">
            <a:off x="2033307" y="1937172"/>
            <a:ext cx="1475490" cy="5560871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CFD267-37B0-4926-A2CC-86B170ABA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" y="6563348"/>
            <a:ext cx="5548312" cy="16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268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Calibri,serif,EmojiFont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Meghan Hogrefe</cp:lastModifiedBy>
  <cp:revision>55</cp:revision>
  <cp:lastPrinted>2020-05-14T13:50:24Z</cp:lastPrinted>
  <dcterms:created xsi:type="dcterms:W3CDTF">2015-08-25T19:24:55Z</dcterms:created>
  <dcterms:modified xsi:type="dcterms:W3CDTF">2020-06-30T17:54:17Z</dcterms:modified>
</cp:coreProperties>
</file>