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692"/>
    <a:srgbClr val="CECFCC"/>
    <a:srgbClr val="B6B7B5"/>
    <a:srgbClr val="2750A9"/>
    <a:srgbClr val="1D2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4646"/>
  </p:normalViewPr>
  <p:slideViewPr>
    <p:cSldViewPr snapToGrid="0" snapToObjects="1">
      <p:cViewPr varScale="1">
        <p:scale>
          <a:sx n="74" d="100"/>
          <a:sy n="74" d="100"/>
        </p:scale>
        <p:origin x="3032" y="17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FD892-4CF8-4507-8894-CADC64395610}" type="datetimeFigureOut">
              <a:rPr lang="en-US" smtClean="0"/>
              <a:t>6/30/20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163638"/>
            <a:ext cx="2428875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98D8B-1B81-4A73-BA54-9605B679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3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98D8B-1B81-4A73-BA54-9605B67972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8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51488" cy="3175000"/>
          </a:xfrm>
          <a:prstGeom prst="rect">
            <a:avLst/>
          </a:prstGeom>
          <a:ln>
            <a:noFill/>
          </a:ln>
        </p:spPr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175" y="3979333"/>
            <a:ext cx="1812925" cy="12446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875368" y="3979333"/>
            <a:ext cx="1812925" cy="12446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738563" y="3979333"/>
            <a:ext cx="1812925" cy="12446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3175000"/>
            <a:ext cx="5551488" cy="788814"/>
          </a:xfrm>
          <a:prstGeom prst="rect">
            <a:avLst/>
          </a:prstGeom>
          <a:solidFill>
            <a:srgbClr val="1D276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551488" y="0"/>
            <a:ext cx="2220912" cy="3201813"/>
          </a:xfrm>
          <a:prstGeom prst="rect">
            <a:avLst/>
          </a:prstGeom>
          <a:solidFill>
            <a:srgbClr val="2750A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551488" y="3175001"/>
            <a:ext cx="2220912" cy="6883400"/>
          </a:xfrm>
          <a:prstGeom prst="rect">
            <a:avLst/>
          </a:prstGeom>
          <a:solidFill>
            <a:srgbClr val="CEC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0929" y="3218746"/>
            <a:ext cx="2857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$14 square foot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Plus NNN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0400" y="3201814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246 E. Market St unit A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Sandusky, OH  44870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8708" y="149951"/>
            <a:ext cx="21536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FFFF"/>
                </a:solidFill>
              </a:rPr>
              <a:t>PRIME LOCATION </a:t>
            </a:r>
          </a:p>
          <a:p>
            <a:endParaRPr lang="en-US" sz="2100" dirty="0">
              <a:solidFill>
                <a:srgbClr val="FFFFFF"/>
              </a:solidFill>
            </a:endParaRPr>
          </a:p>
          <a:p>
            <a:r>
              <a:rPr lang="en-US" sz="2100" dirty="0">
                <a:solidFill>
                  <a:srgbClr val="FFFFFF"/>
                </a:solidFill>
              </a:rPr>
              <a:t>HISTORIC DOWNTOWN </a:t>
            </a:r>
          </a:p>
          <a:p>
            <a:endParaRPr lang="en-US" sz="2100" dirty="0">
              <a:solidFill>
                <a:srgbClr val="FFFFFF"/>
              </a:solidFill>
            </a:endParaRPr>
          </a:p>
          <a:p>
            <a:r>
              <a:rPr lang="en-US" sz="2100" dirty="0">
                <a:solidFill>
                  <a:srgbClr val="FFFFFF"/>
                </a:solidFill>
              </a:rPr>
              <a:t>STREET  ACCESS</a:t>
            </a:r>
          </a:p>
          <a:p>
            <a:endParaRPr lang="en-US" sz="2100" dirty="0">
              <a:solidFill>
                <a:srgbClr val="FFFFFF"/>
              </a:solidFill>
            </a:endParaRPr>
          </a:p>
          <a:p>
            <a:r>
              <a:rPr lang="en-US" sz="2100" dirty="0">
                <a:solidFill>
                  <a:srgbClr val="FFFFFF"/>
                </a:solidFill>
              </a:rPr>
              <a:t>GREAT VISIBILITY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4047" y="3624082"/>
            <a:ext cx="21706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month is FREE!</a:t>
            </a:r>
          </a:p>
          <a:p>
            <a:endParaRPr lang="en-US" sz="1400" dirty="0"/>
          </a:p>
          <a:p>
            <a:r>
              <a:rPr lang="en-US" sz="1400" dirty="0"/>
              <a:t>Triple Net Lease</a:t>
            </a:r>
          </a:p>
          <a:p>
            <a:endParaRPr lang="en-US" sz="1400" dirty="0"/>
          </a:p>
          <a:p>
            <a:r>
              <a:rPr lang="en-US" sz="1400" dirty="0"/>
              <a:t>Multi-year leases available</a:t>
            </a:r>
          </a:p>
          <a:p>
            <a:endParaRPr lang="en-US" sz="1400" dirty="0"/>
          </a:p>
          <a:p>
            <a:r>
              <a:rPr lang="en-US" sz="1400" dirty="0"/>
              <a:t>Multi use location</a:t>
            </a:r>
          </a:p>
          <a:p>
            <a:endParaRPr lang="en-US" sz="1400" dirty="0"/>
          </a:p>
          <a:p>
            <a:r>
              <a:rPr lang="en-US" sz="1400" dirty="0"/>
              <a:t>Base rent includes $10,000 in tenant improvement credit, plus 1 unisex bathroom  (</a:t>
            </a:r>
            <a:r>
              <a:rPr lang="en-US" sz="1200" dirty="0"/>
              <a:t>5-year lease minimum)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Progressive Management</a:t>
            </a:r>
          </a:p>
          <a:p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8198" y="8231131"/>
            <a:ext cx="2473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Size:		</a:t>
            </a:r>
          </a:p>
          <a:p>
            <a:r>
              <a:rPr lang="en-US" sz="1200" dirty="0"/>
              <a:t>Bathrooms:</a:t>
            </a:r>
          </a:p>
          <a:p>
            <a:r>
              <a:rPr lang="en-US" sz="1200" dirty="0"/>
              <a:t>Street Access:</a:t>
            </a:r>
          </a:p>
          <a:p>
            <a:r>
              <a:rPr lang="en-US" sz="1200" dirty="0"/>
              <a:t>TI Available:  (Tenant Improvements)</a:t>
            </a:r>
          </a:p>
          <a:p>
            <a:r>
              <a:rPr lang="en-US" sz="1200" dirty="0"/>
              <a:t>Customized in Commercial Lease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                                                 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6360" y="8238436"/>
            <a:ext cx="131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2187 sf</a:t>
            </a:r>
          </a:p>
          <a:p>
            <a:r>
              <a:rPr lang="en-US" sz="1200" dirty="0"/>
              <a:t>No</a:t>
            </a:r>
          </a:p>
          <a:p>
            <a:r>
              <a:rPr lang="en-US" sz="1200" dirty="0"/>
              <a:t>Yes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91640" y="8238436"/>
            <a:ext cx="92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Parking:</a:t>
            </a:r>
          </a:p>
          <a:p>
            <a:r>
              <a:rPr lang="en-US" sz="1200" dirty="0"/>
              <a:t>Air:</a:t>
            </a:r>
          </a:p>
          <a:p>
            <a:r>
              <a:rPr lang="en-US" sz="1200" dirty="0"/>
              <a:t>Heat:</a:t>
            </a:r>
          </a:p>
          <a:p>
            <a:r>
              <a:rPr lang="en-US" sz="1200" dirty="0"/>
              <a:t>Availability: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3961" y="8216124"/>
            <a:ext cx="97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Street</a:t>
            </a:r>
          </a:p>
          <a:p>
            <a:r>
              <a:rPr lang="en-US" sz="1200" dirty="0"/>
              <a:t>Central</a:t>
            </a:r>
          </a:p>
          <a:p>
            <a:r>
              <a:rPr lang="en-US" sz="1200" dirty="0"/>
              <a:t>Gas Furnace</a:t>
            </a:r>
          </a:p>
          <a:p>
            <a:r>
              <a:rPr lang="en-US" sz="1200" dirty="0"/>
              <a:t>Immediate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0568" y="5455353"/>
            <a:ext cx="4927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alibri,serif,EmojiFont"/>
              </a:rPr>
              <a:t>This  undeveloped retail/office space is located  in Downtown Sandusky in a beautiful building. Located on Market Street you are  within a block of  Columbus Avenue the center of the city’s heart,  making it a perfect location for any sort of enterprise.  It has street level access.   The floors above are higher end residential rentals, adding to the prestige of the location.   It has a layout that is amenable retail or office use.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929" y="9669780"/>
            <a:ext cx="526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24692"/>
                </a:solidFill>
              </a:rPr>
              <a:t>H2 Property Management is part of the H2 Productions Family of Companies</a:t>
            </a:r>
          </a:p>
          <a:p>
            <a:pPr algn="ctr"/>
            <a:r>
              <a:rPr lang="en-US" sz="1000" i="1" dirty="0">
                <a:solidFill>
                  <a:srgbClr val="224692"/>
                </a:solidFill>
              </a:rPr>
              <a:t>For Love, With Love, Sandusky.  Our Town, Our Future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6" y="0"/>
            <a:ext cx="554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24692"/>
                </a:solidFill>
              </a:rPr>
              <a:t>COMMERCIAL SPACE FOR RENT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85415" y="7785236"/>
            <a:ext cx="217064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H2 Property Management</a:t>
            </a:r>
          </a:p>
          <a:p>
            <a:endParaRPr lang="en-US" sz="1400" dirty="0"/>
          </a:p>
          <a:p>
            <a:r>
              <a:rPr lang="en-US" sz="1400" dirty="0"/>
              <a:t>Sharon Salmon</a:t>
            </a:r>
          </a:p>
          <a:p>
            <a:r>
              <a:rPr lang="en-US" sz="1050" dirty="0"/>
              <a:t>Office:419-502-0200</a:t>
            </a:r>
          </a:p>
          <a:p>
            <a:r>
              <a:rPr lang="en-US" sz="1050" dirty="0"/>
              <a:t>Cell:  419-370-1037</a:t>
            </a:r>
          </a:p>
          <a:p>
            <a:r>
              <a:rPr lang="en-US" sz="1050" dirty="0"/>
              <a:t>Email:  Ssalmon@h2productions.co</a:t>
            </a:r>
          </a:p>
          <a:p>
            <a:r>
              <a:rPr lang="en-US" sz="1050" dirty="0"/>
              <a:t>Office:   222 Shoreline </a:t>
            </a:r>
            <a:r>
              <a:rPr lang="en-US" sz="1050" dirty="0" err="1"/>
              <a:t>Dr</a:t>
            </a:r>
            <a:endParaRPr lang="en-US" sz="1050" dirty="0"/>
          </a:p>
          <a:p>
            <a:r>
              <a:rPr lang="en-US" sz="1050" dirty="0"/>
              <a:t>	Rear Office </a:t>
            </a:r>
          </a:p>
          <a:p>
            <a:r>
              <a:rPr lang="en-US" sz="1050" dirty="0"/>
              <a:t>	Sandusky, OH  44870</a:t>
            </a:r>
          </a:p>
          <a:p>
            <a:r>
              <a:rPr lang="en-US" sz="1050" dirty="0"/>
              <a:t>Hours: 8-4:30 M-F   Other by Appt</a:t>
            </a:r>
          </a:p>
          <a:p>
            <a:endParaRPr lang="en-US" sz="1050" dirty="0"/>
          </a:p>
          <a:p>
            <a:r>
              <a:rPr lang="en-US" sz="800" dirty="0"/>
              <a:t>1 – Rental rate over the term of the lease will be adjusted if additional TI is requested.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100740" y="6899564"/>
            <a:ext cx="0" cy="1141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360951" y="7378956"/>
            <a:ext cx="7495" cy="5735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368446" y="6899564"/>
            <a:ext cx="0" cy="479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600796E-8082-4191-9FA5-B5C1DAC4EA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1872" b="11872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831B99-843A-42AC-8C97-725C0972E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011602" y="4539657"/>
            <a:ext cx="1453708" cy="55483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23EA82-73AA-4E6C-AD80-F0A01E20F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" y="3966998"/>
            <a:ext cx="5548312" cy="15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6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266</Words>
  <Application>Microsoft Macintosh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Calibri,serif,EmojiFont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Ilenstine</dc:creator>
  <cp:lastModifiedBy>Meghan Hogrefe</cp:lastModifiedBy>
  <cp:revision>56</cp:revision>
  <cp:lastPrinted>2017-09-18T18:38:07Z</cp:lastPrinted>
  <dcterms:created xsi:type="dcterms:W3CDTF">2015-08-25T19:24:55Z</dcterms:created>
  <dcterms:modified xsi:type="dcterms:W3CDTF">2020-06-30T17:55:37Z</dcterms:modified>
</cp:coreProperties>
</file>